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8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85CA1-A7B9-4068-B0DF-02FDC121D52E}" type="datetimeFigureOut">
              <a:rPr lang="en-GB" smtClean="0"/>
              <a:t>30/04/2019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37FE1-95C0-49DF-AE53-18675BB371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64505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85CA1-A7B9-4068-B0DF-02FDC121D52E}" type="datetimeFigureOut">
              <a:rPr lang="en-GB" smtClean="0"/>
              <a:t>30/04/2019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37FE1-95C0-49DF-AE53-18675BB371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98304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85CA1-A7B9-4068-B0DF-02FDC121D52E}" type="datetimeFigureOut">
              <a:rPr lang="en-GB" smtClean="0"/>
              <a:t>30/04/2019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37FE1-95C0-49DF-AE53-18675BB371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90545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85CA1-A7B9-4068-B0DF-02FDC121D52E}" type="datetimeFigureOut">
              <a:rPr lang="en-GB" smtClean="0"/>
              <a:t>30/04/2019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37FE1-95C0-49DF-AE53-18675BB371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9726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85CA1-A7B9-4068-B0DF-02FDC121D52E}" type="datetimeFigureOut">
              <a:rPr lang="en-GB" smtClean="0"/>
              <a:t>30/04/2019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37FE1-95C0-49DF-AE53-18675BB371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10309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85CA1-A7B9-4068-B0DF-02FDC121D52E}" type="datetimeFigureOut">
              <a:rPr lang="en-GB" smtClean="0"/>
              <a:t>30/04/2019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37FE1-95C0-49DF-AE53-18675BB371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1559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85CA1-A7B9-4068-B0DF-02FDC121D52E}" type="datetimeFigureOut">
              <a:rPr lang="en-GB" smtClean="0"/>
              <a:t>30/04/2019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37FE1-95C0-49DF-AE53-18675BB371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67467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85CA1-A7B9-4068-B0DF-02FDC121D52E}" type="datetimeFigureOut">
              <a:rPr lang="en-GB" smtClean="0"/>
              <a:t>30/04/2019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37FE1-95C0-49DF-AE53-18675BB371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61347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85CA1-A7B9-4068-B0DF-02FDC121D52E}" type="datetimeFigureOut">
              <a:rPr lang="en-GB" smtClean="0"/>
              <a:t>30/04/2019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37FE1-95C0-49DF-AE53-18675BB371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50801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85CA1-A7B9-4068-B0DF-02FDC121D52E}" type="datetimeFigureOut">
              <a:rPr lang="en-GB" smtClean="0"/>
              <a:t>30/04/2019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37FE1-95C0-49DF-AE53-18675BB371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19248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85CA1-A7B9-4068-B0DF-02FDC121D52E}" type="datetimeFigureOut">
              <a:rPr lang="en-GB" smtClean="0"/>
              <a:t>30/04/2019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37FE1-95C0-49DF-AE53-18675BB371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37360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F85CA1-A7B9-4068-B0DF-02FDC121D52E}" type="datetimeFigureOut">
              <a:rPr lang="en-GB" smtClean="0"/>
              <a:t>30/04/2019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A37FE1-95C0-49DF-AE53-18675BB371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7443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133850" y="25392"/>
            <a:ext cx="3905250" cy="3202813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Comic Sans MS" panose="030F0702030302020204" pitchFamily="66" charset="0"/>
              </a:rPr>
              <a:t>Verbs</a:t>
            </a: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 smtClean="0">
              <a:latin typeface="Comic Sans MS" panose="030F0702030302020204" pitchFamily="66" charset="0"/>
            </a:endParaRP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4761" y="0"/>
            <a:ext cx="3946525" cy="3228205"/>
          </a:xfrm>
          <a:prstGeom prst="rect">
            <a:avLst/>
          </a:prstGeom>
          <a:noFill/>
          <a:ln w="76200"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Comic Sans MS" panose="030F0702030302020204" pitchFamily="66" charset="0"/>
              </a:rPr>
              <a:t>People</a:t>
            </a: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 smtClean="0">
              <a:latin typeface="Comic Sans MS" panose="030F0702030302020204" pitchFamily="66" charset="0"/>
            </a:endParaRP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8162924" y="25376"/>
            <a:ext cx="4029075" cy="3202829"/>
          </a:xfrm>
          <a:prstGeom prst="rect">
            <a:avLst/>
          </a:prstGeom>
          <a:noFill/>
          <a:ln w="762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Comic Sans MS" panose="030F0702030302020204" pitchFamily="66" charset="0"/>
              </a:rPr>
              <a:t>Time phrases</a:t>
            </a: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 smtClean="0">
              <a:latin typeface="Comic Sans MS" panose="030F0702030302020204" pitchFamily="66" charset="0"/>
            </a:endParaRP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762" y="3429000"/>
            <a:ext cx="3946525" cy="3139321"/>
          </a:xfrm>
          <a:prstGeom prst="rect">
            <a:avLst/>
          </a:prstGeom>
          <a:noFill/>
          <a:ln w="7620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Comic Sans MS" panose="030F0702030302020204" pitchFamily="66" charset="0"/>
              </a:rPr>
              <a:t>Places</a:t>
            </a: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 smtClean="0">
              <a:latin typeface="Comic Sans MS" panose="030F0702030302020204" pitchFamily="66" charset="0"/>
            </a:endParaRP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4133850" y="3429000"/>
            <a:ext cx="8058150" cy="3416320"/>
          </a:xfrm>
          <a:prstGeom prst="rect">
            <a:avLst/>
          </a:prstGeom>
          <a:noFill/>
          <a:ln w="76200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Comic Sans MS" panose="030F0702030302020204" pitchFamily="66" charset="0"/>
              </a:rPr>
              <a:t>Now use the words in these boxes to create as many sentences as you can about sports/free time (use extra paper if you need to):</a:t>
            </a:r>
          </a:p>
          <a:p>
            <a:r>
              <a:rPr lang="en-GB" dirty="0" smtClean="0">
                <a:latin typeface="Comic Sans MS" panose="030F0702030302020204" pitchFamily="66" charset="0"/>
              </a:rPr>
              <a:t>1._____________________________________________________</a:t>
            </a:r>
          </a:p>
          <a:p>
            <a:r>
              <a:rPr lang="en-GB" dirty="0">
                <a:latin typeface="Comic Sans MS" panose="030F0702030302020204" pitchFamily="66" charset="0"/>
              </a:rPr>
              <a:t>2</a:t>
            </a:r>
            <a:r>
              <a:rPr lang="en-GB" dirty="0" smtClean="0">
                <a:latin typeface="Comic Sans MS" panose="030F0702030302020204" pitchFamily="66" charset="0"/>
              </a:rPr>
              <a:t>._____________________________________________________</a:t>
            </a:r>
          </a:p>
          <a:p>
            <a:r>
              <a:rPr lang="en-GB" dirty="0">
                <a:latin typeface="Comic Sans MS" panose="030F0702030302020204" pitchFamily="66" charset="0"/>
              </a:rPr>
              <a:t>3</a:t>
            </a:r>
            <a:r>
              <a:rPr lang="en-GB" dirty="0" smtClean="0">
                <a:latin typeface="Comic Sans MS" panose="030F0702030302020204" pitchFamily="66" charset="0"/>
              </a:rPr>
              <a:t>._____________________________________________________</a:t>
            </a:r>
          </a:p>
          <a:p>
            <a:r>
              <a:rPr lang="en-GB" dirty="0">
                <a:latin typeface="Comic Sans MS" panose="030F0702030302020204" pitchFamily="66" charset="0"/>
              </a:rPr>
              <a:t>4</a:t>
            </a:r>
            <a:r>
              <a:rPr lang="en-GB" dirty="0" smtClean="0">
                <a:latin typeface="Comic Sans MS" panose="030F0702030302020204" pitchFamily="66" charset="0"/>
              </a:rPr>
              <a:t>._____________________________________________________</a:t>
            </a:r>
          </a:p>
          <a:p>
            <a:r>
              <a:rPr lang="en-GB" dirty="0">
                <a:latin typeface="Comic Sans MS" panose="030F0702030302020204" pitchFamily="66" charset="0"/>
              </a:rPr>
              <a:t>5</a:t>
            </a:r>
            <a:r>
              <a:rPr lang="en-GB" dirty="0" smtClean="0">
                <a:latin typeface="Comic Sans MS" panose="030F0702030302020204" pitchFamily="66" charset="0"/>
              </a:rPr>
              <a:t>._____________________________________________________</a:t>
            </a:r>
          </a:p>
          <a:p>
            <a:r>
              <a:rPr lang="en-GB" dirty="0">
                <a:latin typeface="Comic Sans MS" panose="030F0702030302020204" pitchFamily="66" charset="0"/>
              </a:rPr>
              <a:t>6</a:t>
            </a:r>
            <a:r>
              <a:rPr lang="en-GB" dirty="0" smtClean="0">
                <a:latin typeface="Comic Sans MS" panose="030F0702030302020204" pitchFamily="66" charset="0"/>
              </a:rPr>
              <a:t>._____________________________________________________</a:t>
            </a:r>
          </a:p>
          <a:p>
            <a:r>
              <a:rPr lang="en-GB" dirty="0">
                <a:latin typeface="Comic Sans MS" panose="030F0702030302020204" pitchFamily="66" charset="0"/>
              </a:rPr>
              <a:t>7</a:t>
            </a:r>
            <a:r>
              <a:rPr lang="en-GB" dirty="0" smtClean="0">
                <a:latin typeface="Comic Sans MS" panose="030F0702030302020204" pitchFamily="66" charset="0"/>
              </a:rPr>
              <a:t>._____________________________________________________</a:t>
            </a:r>
          </a:p>
          <a:p>
            <a:r>
              <a:rPr lang="en-GB" dirty="0">
                <a:latin typeface="Comic Sans MS" panose="030F0702030302020204" pitchFamily="66" charset="0"/>
              </a:rPr>
              <a:t>8</a:t>
            </a:r>
            <a:r>
              <a:rPr lang="en-GB" dirty="0" smtClean="0">
                <a:latin typeface="Comic Sans MS" panose="030F0702030302020204" pitchFamily="66" charset="0"/>
              </a:rPr>
              <a:t>._____________________________________________________</a:t>
            </a:r>
          </a:p>
          <a:p>
            <a:r>
              <a:rPr lang="en-GB" dirty="0">
                <a:latin typeface="Comic Sans MS" panose="030F0702030302020204" pitchFamily="66" charset="0"/>
              </a:rPr>
              <a:t>9</a:t>
            </a:r>
            <a:r>
              <a:rPr lang="en-GB" dirty="0" smtClean="0">
                <a:latin typeface="Comic Sans MS" panose="030F0702030302020204" pitchFamily="66" charset="0"/>
              </a:rPr>
              <a:t>._____________________________________________________</a:t>
            </a:r>
          </a:p>
          <a:p>
            <a:r>
              <a:rPr lang="en-GB" dirty="0" smtClean="0">
                <a:latin typeface="Comic Sans MS" panose="030F0702030302020204" pitchFamily="66" charset="0"/>
              </a:rPr>
              <a:t>10</a:t>
            </a:r>
            <a:r>
              <a:rPr lang="en-GB" dirty="0" smtClean="0">
                <a:latin typeface="Comic Sans MS" panose="030F0702030302020204" pitchFamily="66" charset="0"/>
              </a:rPr>
              <a:t>.____________________________________________________</a:t>
            </a:r>
          </a:p>
        </p:txBody>
      </p:sp>
    </p:spTree>
    <p:extLst>
      <p:ext uri="{BB962C8B-B14F-4D97-AF65-F5344CB8AC3E}">
        <p14:creationId xmlns:p14="http://schemas.microsoft.com/office/powerpoint/2010/main" val="20818187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3987800" cy="3139321"/>
          </a:xfrm>
          <a:prstGeom prst="rect">
            <a:avLst/>
          </a:prstGeom>
          <a:noFill/>
          <a:ln w="7620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Comic Sans MS" panose="030F0702030302020204" pitchFamily="66" charset="0"/>
              </a:rPr>
              <a:t>Sports</a:t>
            </a: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 smtClean="0">
              <a:latin typeface="Comic Sans MS" panose="030F0702030302020204" pitchFamily="66" charset="0"/>
            </a:endParaRP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4127500" y="12699"/>
            <a:ext cx="3987800" cy="3139321"/>
          </a:xfrm>
          <a:prstGeom prst="rect">
            <a:avLst/>
          </a:prstGeom>
          <a:noFill/>
          <a:ln w="7620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Comic Sans MS" panose="030F0702030302020204" pitchFamily="66" charset="0"/>
              </a:rPr>
              <a:t>Other nouns</a:t>
            </a:r>
            <a:endParaRPr lang="en-GB" dirty="0" smtClean="0">
              <a:latin typeface="Comic Sans MS" panose="030F0702030302020204" pitchFamily="66" charset="0"/>
            </a:endParaRP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8255000" y="12699"/>
            <a:ext cx="3937000" cy="3139321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Comic Sans MS" panose="030F0702030302020204" pitchFamily="66" charset="0"/>
              </a:rPr>
              <a:t>Adjectives</a:t>
            </a: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 smtClean="0">
              <a:latin typeface="Comic Sans MS" panose="030F0702030302020204" pitchFamily="66" charset="0"/>
            </a:endParaRP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0" y="3289299"/>
            <a:ext cx="3987800" cy="3139321"/>
          </a:xfrm>
          <a:prstGeom prst="rect">
            <a:avLst/>
          </a:prstGeom>
          <a:noFill/>
          <a:ln w="76200">
            <a:solidFill>
              <a:schemeClr val="accent4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Comic Sans MS" panose="030F0702030302020204" pitchFamily="66" charset="0"/>
              </a:rPr>
              <a:t>Opinion phrases</a:t>
            </a: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 smtClean="0">
              <a:latin typeface="Comic Sans MS" panose="030F0702030302020204" pitchFamily="66" charset="0"/>
            </a:endParaRP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127500" y="3301998"/>
            <a:ext cx="3987800" cy="3139321"/>
          </a:xfrm>
          <a:prstGeom prst="rect">
            <a:avLst/>
          </a:prstGeom>
          <a:noFill/>
          <a:ln w="76200"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Comic Sans MS" panose="030F0702030302020204" pitchFamily="66" charset="0"/>
              </a:rPr>
              <a:t>Connectives</a:t>
            </a: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 smtClean="0">
              <a:latin typeface="Comic Sans MS" panose="030F0702030302020204" pitchFamily="66" charset="0"/>
            </a:endParaRP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8255000" y="3289298"/>
            <a:ext cx="3937000" cy="3139321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Task </a:t>
            </a:r>
          </a:p>
          <a:p>
            <a:r>
              <a:rPr lang="en-GB" sz="2400" dirty="0">
                <a:solidFill>
                  <a:srgbClr val="FF0000"/>
                </a:solidFill>
                <a:latin typeface="Comic Sans MS" panose="030F0702030302020204" pitchFamily="66" charset="0"/>
              </a:rPr>
              <a:t>T</a:t>
            </a:r>
            <a:r>
              <a:rPr lang="en-GB" sz="24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ry to add some of these words into your sentences on the last slide (make sure they would make sense in English!)</a:t>
            </a:r>
            <a:endParaRPr lang="en-GB" dirty="0" smtClean="0">
              <a:solidFill>
                <a:srgbClr val="FF0000"/>
              </a:solidFill>
            </a:endParaRPr>
          </a:p>
          <a:p>
            <a:endParaRPr lang="en-GB" dirty="0">
              <a:solidFill>
                <a:srgbClr val="FF0000"/>
              </a:solidFill>
            </a:endParaRPr>
          </a:p>
          <a:p>
            <a:endParaRPr lang="en-GB" dirty="0">
              <a:solidFill>
                <a:srgbClr val="FF0000"/>
              </a:solidFill>
            </a:endParaRPr>
          </a:p>
          <a:p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19211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84</Words>
  <Application>Microsoft Office PowerPoint</Application>
  <PresentationFormat>Widescreen</PresentationFormat>
  <Paragraphs>95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Comic Sans MS</vt:lpstr>
      <vt:lpstr>Office Theme</vt:lpstr>
      <vt:lpstr>PowerPoint Presentation</vt:lpstr>
      <vt:lpstr>PowerPoint Presentation</vt:lpstr>
    </vt:vector>
  </TitlesOfParts>
  <Company>Sandbach School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Amy Howard</dc:creator>
  <cp:lastModifiedBy>Amy Howard</cp:lastModifiedBy>
  <cp:revision>5</cp:revision>
  <dcterms:created xsi:type="dcterms:W3CDTF">2019-04-30T08:09:22Z</dcterms:created>
  <dcterms:modified xsi:type="dcterms:W3CDTF">2019-04-30T08:31:31Z</dcterms:modified>
</cp:coreProperties>
</file>