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21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rgbClr val="FFFF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>
                <a:latin typeface="Comic Sans MS" panose="030F0702030302020204" pitchFamily="66" charset="0"/>
              </a:defRPr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>
                <a:latin typeface="Comic Sans MS" panose="030F0702030302020204" pitchFamily="66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omic Sans MS" panose="030F0702030302020204" pitchFamily="66" charset="0"/>
              </a:defRPr>
            </a:lvl1pPr>
          </a:lstStyle>
          <a:p>
            <a:fld id="{FD154030-D0EF-491F-9F93-DA78A92903AE}" type="datetimeFigureOut">
              <a:rPr lang="en-GB" smtClean="0"/>
              <a:pPr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omic Sans MS" panose="030F0702030302020204" pitchFamily="66" charset="0"/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omic Sans MS" panose="030F0702030302020204" pitchFamily="66" charset="0"/>
              </a:defRPr>
            </a:lvl1pPr>
          </a:lstStyle>
          <a:p>
            <a:fld id="{E5CEADDF-F791-47AD-BFDA-D05E3CCF73E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549401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588867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29580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787733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84288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40150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021358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316176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91307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596599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54030-D0EF-491F-9F93-DA78A92903AE}" type="datetimeFigureOut">
              <a:rPr lang="en-GB" smtClean="0"/>
              <a:t>31/01/2020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EADDF-F791-47AD-BFDA-D05E3CCF73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48236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  <a:solidFill>
            <a:srgbClr val="FFFF99"/>
          </a:solidFill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  <a:solidFill>
            <a:srgbClr val="FFFF99"/>
          </a:solidFill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  <a:solidFill>
            <a:srgbClr val="FFFF99"/>
          </a:solidFill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Comic Sans MS" panose="030F0702030302020204" pitchFamily="66" charset="0"/>
              </a:defRPr>
            </a:lvl1pPr>
          </a:lstStyle>
          <a:p>
            <a:fld id="{FD154030-D0EF-491F-9F93-DA78A92903AE}" type="datetimeFigureOut">
              <a:rPr lang="en-GB" smtClean="0"/>
              <a:pPr/>
              <a:t>31/01/2020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  <a:solidFill>
            <a:srgbClr val="FFFF99"/>
          </a:solidFill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Comic Sans MS" panose="030F0702030302020204" pitchFamily="66" charset="0"/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  <a:solidFill>
            <a:srgbClr val="FFFF99"/>
          </a:solidFill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Comic Sans MS" panose="030F0702030302020204" pitchFamily="66" charset="0"/>
              </a:defRPr>
            </a:lvl1pPr>
          </a:lstStyle>
          <a:p>
            <a:fld id="{E5CEADDF-F791-47AD-BFDA-D05E3CCF73ED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97009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Comic Sans MS" panose="030F0702030302020204" pitchFamily="66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Comic Sans MS" panose="030F0702030302020204" pitchFamily="66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Comic Sans MS" panose="030F0702030302020204" pitchFamily="66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Comic Sans MS" panose="030F0702030302020204" pitchFamily="66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Comic Sans MS" panose="030F0702030302020204" pitchFamily="66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Comic Sans MS" panose="030F0702030302020204" pitchFamily="66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4772025" cy="35394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GB" sz="2800" b="1" u="sng" dirty="0"/>
              <a:t>Sanctity of Life</a:t>
            </a:r>
          </a:p>
          <a:p>
            <a:r>
              <a:rPr lang="en-GB" sz="2800" dirty="0"/>
              <a:t>What is this?</a:t>
            </a:r>
          </a:p>
          <a:p>
            <a:r>
              <a:rPr lang="en-GB" sz="2800" dirty="0"/>
              <a:t>Why can there be problems when considering the sanctity of life?</a:t>
            </a:r>
          </a:p>
          <a:p>
            <a:endParaRPr lang="en-GB" sz="2800" dirty="0"/>
          </a:p>
          <a:p>
            <a:r>
              <a:rPr lang="en-GB" sz="2800" dirty="0"/>
              <a:t>Draw a picture that best represents this for you. 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048250" y="66675"/>
            <a:ext cx="4095750" cy="267765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GB" sz="2800" b="1" u="sng" dirty="0"/>
              <a:t>Euthanasia</a:t>
            </a:r>
          </a:p>
          <a:p>
            <a:r>
              <a:rPr lang="en-GB" sz="2800" dirty="0"/>
              <a:t>What is this?</a:t>
            </a:r>
          </a:p>
          <a:p>
            <a:r>
              <a:rPr lang="en-GB" sz="2800" dirty="0"/>
              <a:t>What are two arguments in favour of Euthanasia?</a:t>
            </a:r>
          </a:p>
          <a:p>
            <a:r>
              <a:rPr lang="en-GB" sz="2800" dirty="0"/>
              <a:t>What are two arguments against Euthanasia?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0" y="3682782"/>
            <a:ext cx="4772025" cy="310854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GB" sz="2800" b="1" u="sng" dirty="0"/>
              <a:t>Moral dilemmas</a:t>
            </a:r>
          </a:p>
          <a:p>
            <a:r>
              <a:rPr lang="en-GB" sz="2800" dirty="0"/>
              <a:t>What are these?</a:t>
            </a:r>
          </a:p>
          <a:p>
            <a:r>
              <a:rPr lang="en-GB" sz="2800" dirty="0"/>
              <a:t>Give two examples of moral dilemmas.</a:t>
            </a:r>
          </a:p>
          <a:p>
            <a:endParaRPr lang="en-GB" sz="2800" dirty="0"/>
          </a:p>
          <a:p>
            <a:r>
              <a:rPr lang="en-GB" sz="2800" dirty="0"/>
              <a:t>Draw a picture that best represents this for you. 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876800" y="3108543"/>
            <a:ext cx="4267200" cy="353943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GB" sz="2800" b="1" u="sng" dirty="0"/>
              <a:t>Human Life</a:t>
            </a:r>
          </a:p>
          <a:p>
            <a:r>
              <a:rPr lang="en-GB" sz="2800" dirty="0"/>
              <a:t>What is this?</a:t>
            </a:r>
          </a:p>
          <a:p>
            <a:r>
              <a:rPr lang="en-GB" sz="2800" dirty="0"/>
              <a:t>Finish off these sentences..</a:t>
            </a:r>
          </a:p>
          <a:p>
            <a:r>
              <a:rPr lang="en-GB" sz="2800" i="1" dirty="0"/>
              <a:t>One the one hand human life is the most important life because…</a:t>
            </a:r>
          </a:p>
          <a:p>
            <a:r>
              <a:rPr lang="en-GB" sz="2800" i="1" dirty="0"/>
              <a:t>On the other hand, all life is as important because…</a:t>
            </a:r>
          </a:p>
        </p:txBody>
      </p:sp>
    </p:spTree>
    <p:extLst>
      <p:ext uri="{BB962C8B-B14F-4D97-AF65-F5344CB8AC3E}">
        <p14:creationId xmlns:p14="http://schemas.microsoft.com/office/powerpoint/2010/main" val="7630895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B96298E-B64B-4808-9015-33A04FA83FE2}"/>
              </a:ext>
            </a:extLst>
          </p:cNvPr>
          <p:cNvSpPr txBox="1"/>
          <p:nvPr/>
        </p:nvSpPr>
        <p:spPr>
          <a:xfrm>
            <a:off x="0" y="0"/>
            <a:ext cx="4772025" cy="440120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GB" sz="2800" b="1" u="sng" dirty="0"/>
              <a:t>Environmental issues</a:t>
            </a:r>
          </a:p>
          <a:p>
            <a:r>
              <a:rPr lang="en-GB" sz="2800" dirty="0"/>
              <a:t>What is this?</a:t>
            </a:r>
          </a:p>
          <a:p>
            <a:r>
              <a:rPr lang="en-GB" sz="2800" dirty="0"/>
              <a:t>Why can there be problems when considering the environment? </a:t>
            </a:r>
          </a:p>
          <a:p>
            <a:r>
              <a:rPr lang="en-GB" sz="2800" dirty="0"/>
              <a:t>What is global warming?</a:t>
            </a:r>
          </a:p>
          <a:p>
            <a:r>
              <a:rPr lang="en-GB" sz="2800" dirty="0"/>
              <a:t>What is pollution?</a:t>
            </a:r>
          </a:p>
          <a:p>
            <a:endParaRPr lang="en-GB" sz="2800" dirty="0"/>
          </a:p>
          <a:p>
            <a:r>
              <a:rPr lang="en-GB" sz="2800" dirty="0"/>
              <a:t>Draw a picture that best represents this for you.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B5DADF4-F09B-4190-8B3A-30DBC5DA557A}"/>
              </a:ext>
            </a:extLst>
          </p:cNvPr>
          <p:cNvSpPr txBox="1"/>
          <p:nvPr/>
        </p:nvSpPr>
        <p:spPr>
          <a:xfrm>
            <a:off x="4924683" y="58437"/>
            <a:ext cx="4095750" cy="353943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GB" sz="2800" b="1" u="sng" dirty="0"/>
              <a:t>Poverty </a:t>
            </a:r>
          </a:p>
          <a:p>
            <a:r>
              <a:rPr lang="en-GB" sz="2800" dirty="0"/>
              <a:t>What is this?</a:t>
            </a:r>
          </a:p>
          <a:p>
            <a:r>
              <a:rPr lang="en-GB" sz="2800" dirty="0"/>
              <a:t>What is debt?</a:t>
            </a:r>
          </a:p>
          <a:p>
            <a:r>
              <a:rPr lang="en-GB" sz="2800" dirty="0"/>
              <a:t>What is wealth?</a:t>
            </a:r>
          </a:p>
          <a:p>
            <a:r>
              <a:rPr lang="en-GB" sz="2800" dirty="0"/>
              <a:t>What are the causes of poverty?</a:t>
            </a:r>
          </a:p>
          <a:p>
            <a:r>
              <a:rPr lang="en-GB" sz="2800" dirty="0"/>
              <a:t>Why is poverty a problem?</a:t>
            </a:r>
          </a:p>
          <a:p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160150285"/>
      </p:ext>
    </p:extLst>
  </p:cSld>
  <p:clrMapOvr>
    <a:masterClrMapping/>
  </p:clrMapOvr>
</p:sld>
</file>

<file path=ppt/theme/theme1.xml><?xml version="1.0" encoding="utf-8"?>
<a:theme xmlns:a="http://schemas.openxmlformats.org/drawingml/2006/main" name="SE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EN" id="{2F6CDB4E-F927-4FC5-BD8D-3C65B05E6CE6}" vid="{85B998BF-58F8-49DE-AF6C-B0FF06FDB1E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New Powerpoint Template</Template>
  <TotalTime>90</TotalTime>
  <Words>170</Words>
  <Application>Microsoft Office PowerPoint</Application>
  <PresentationFormat>On-screen Show (4:3)</PresentationFormat>
  <Paragraphs>32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Comic Sans MS</vt:lpstr>
      <vt:lpstr>SEN</vt:lpstr>
      <vt:lpstr>PowerPoint Presentation</vt:lpstr>
      <vt:lpstr>PowerPoint Presentation</vt:lpstr>
    </vt:vector>
  </TitlesOfParts>
  <Company>Sandbach School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Year 8 RE Rev 1 assessment</dc:title>
  <dc:creator>Laura Kane</dc:creator>
  <cp:lastModifiedBy>Emma Stevenson</cp:lastModifiedBy>
  <cp:revision>6</cp:revision>
  <dcterms:created xsi:type="dcterms:W3CDTF">2017-11-21T11:04:36Z</dcterms:created>
  <dcterms:modified xsi:type="dcterms:W3CDTF">2020-01-31T14:10:14Z</dcterms:modified>
</cp:coreProperties>
</file>

<file path=docProps/thumbnail.jpeg>
</file>