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877D7-8EEC-48BB-85AE-79541CA5B74E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3BB9C-5ECC-4CCC-8A84-252EA9D793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696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110DA-9799-4B44-B934-27E2324E75F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16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4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5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9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7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333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39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88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6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08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426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F70B1-5BB4-4303-B203-B017E49EEFF9}" type="datetimeFigureOut">
              <a:rPr lang="en-GB" smtClean="0"/>
              <a:t>28/05/2019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B8243-9340-450A-8CCD-DE79CD97F8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20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685127"/>
              </p:ext>
            </p:extLst>
          </p:nvPr>
        </p:nvGraphicFramePr>
        <p:xfrm>
          <a:off x="222068" y="658055"/>
          <a:ext cx="5826035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5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524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0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7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67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086495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</a:t>
                      </a:r>
                    </a:p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3069520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</a:t>
                      </a:r>
                    </a:p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1533081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204692" y="319501"/>
            <a:ext cx="11426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terms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07973"/>
              </p:ext>
            </p:extLst>
          </p:nvPr>
        </p:nvGraphicFramePr>
        <p:xfrm>
          <a:off x="3601495" y="253348"/>
          <a:ext cx="603981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98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90639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Knowledge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Organiser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– </a:t>
                      </a:r>
                      <a:endParaRPr lang="en-US" sz="1800" dirty="0">
                        <a:solidFill>
                          <a:schemeClr val="tx1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021431" y="319501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401486"/>
              </p:ext>
            </p:extLst>
          </p:nvPr>
        </p:nvGraphicFramePr>
        <p:xfrm>
          <a:off x="6365965" y="658055"/>
          <a:ext cx="5826035" cy="536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846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2727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679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tx1"/>
                        </a:solidFill>
                        <a:latin typeface="Tahoma"/>
                        <a:cs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0405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9858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0864953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3069520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15330819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9540815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2505862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6543264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98833796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05045121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20497968"/>
                  </a:ext>
                </a:extLst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131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22068" y="6100372"/>
            <a:ext cx="23535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Exam / quiz questions </a:t>
            </a:r>
            <a:endParaRPr 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23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Segoe UI</vt:lpstr>
      <vt:lpstr>Tahoma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Egan</dc:creator>
  <cp:lastModifiedBy>Sue Bielby</cp:lastModifiedBy>
  <cp:revision>48</cp:revision>
  <dcterms:created xsi:type="dcterms:W3CDTF">2017-07-13T09:18:48Z</dcterms:created>
  <dcterms:modified xsi:type="dcterms:W3CDTF">2019-05-28T09:35:21Z</dcterms:modified>
</cp:coreProperties>
</file>