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102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5877D7-8EEC-48BB-85AE-79541CA5B74E}" type="datetimeFigureOut">
              <a:rPr lang="en-GB" smtClean="0"/>
              <a:t>28/05/2019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23BB9C-5ECC-4CCC-8A84-252EA9D793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06964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D110DA-9799-4B44-B934-27E2324E75F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162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F70B1-5BB4-4303-B203-B017E49EEFF9}" type="datetimeFigureOut">
              <a:rPr lang="en-GB" smtClean="0"/>
              <a:t>28/05/2019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B8243-9340-450A-8CCD-DE79CD97F8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0846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F70B1-5BB4-4303-B203-B017E49EEFF9}" type="datetimeFigureOut">
              <a:rPr lang="en-GB" smtClean="0"/>
              <a:t>28/05/2019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B8243-9340-450A-8CCD-DE79CD97F8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3451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F70B1-5BB4-4303-B203-B017E49EEFF9}" type="datetimeFigureOut">
              <a:rPr lang="en-GB" smtClean="0"/>
              <a:t>28/05/2019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B8243-9340-450A-8CCD-DE79CD97F8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8894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F70B1-5BB4-4303-B203-B017E49EEFF9}" type="datetimeFigureOut">
              <a:rPr lang="en-GB" smtClean="0"/>
              <a:t>28/05/2019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B8243-9340-450A-8CCD-DE79CD97F8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1874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F70B1-5BB4-4303-B203-B017E49EEFF9}" type="datetimeFigureOut">
              <a:rPr lang="en-GB" smtClean="0"/>
              <a:t>28/05/2019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B8243-9340-450A-8CCD-DE79CD97F8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5333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F70B1-5BB4-4303-B203-B017E49EEFF9}" type="datetimeFigureOut">
              <a:rPr lang="en-GB" smtClean="0"/>
              <a:t>28/05/2019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B8243-9340-450A-8CCD-DE79CD97F8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012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F70B1-5BB4-4303-B203-B017E49EEFF9}" type="datetimeFigureOut">
              <a:rPr lang="en-GB" smtClean="0"/>
              <a:t>28/05/2019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B8243-9340-450A-8CCD-DE79CD97F8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5394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F70B1-5BB4-4303-B203-B017E49EEFF9}" type="datetimeFigureOut">
              <a:rPr lang="en-GB" smtClean="0"/>
              <a:t>28/05/2019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B8243-9340-450A-8CCD-DE79CD97F8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8883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F70B1-5BB4-4303-B203-B017E49EEFF9}" type="datetimeFigureOut">
              <a:rPr lang="en-GB" smtClean="0"/>
              <a:t>28/05/2019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B8243-9340-450A-8CCD-DE79CD97F8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7760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F70B1-5BB4-4303-B203-B017E49EEFF9}" type="datetimeFigureOut">
              <a:rPr lang="en-GB" smtClean="0"/>
              <a:t>28/05/2019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B8243-9340-450A-8CCD-DE79CD97F8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4082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F70B1-5BB4-4303-B203-B017E49EEFF9}" type="datetimeFigureOut">
              <a:rPr lang="en-GB" smtClean="0"/>
              <a:t>28/05/2019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B8243-9340-450A-8CCD-DE79CD97F8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1426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EF70B1-5BB4-4303-B203-B017E49EEFF9}" type="datetimeFigureOut">
              <a:rPr lang="en-GB" smtClean="0"/>
              <a:t>28/05/2019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FB8243-9340-450A-8CCD-DE79CD97F8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0209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7910265"/>
              </p:ext>
            </p:extLst>
          </p:nvPr>
        </p:nvGraphicFramePr>
        <p:xfrm>
          <a:off x="222068" y="658055"/>
          <a:ext cx="5826035" cy="58344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141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28461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00405"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92727"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00405"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56795"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87383"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>
                        <a:solidFill>
                          <a:schemeClr val="tx1"/>
                        </a:solidFill>
                        <a:latin typeface="Tahoma"/>
                        <a:cs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87383"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00405"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69858"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35131"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35131"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890864953"/>
                  </a:ext>
                </a:extLst>
              </a:tr>
              <a:tr h="235131"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530695201"/>
                  </a:ext>
                </a:extLst>
              </a:tr>
              <a:tr h="235131"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215330819"/>
                  </a:ext>
                </a:extLst>
              </a:tr>
              <a:tr h="235131"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795408158"/>
                  </a:ext>
                </a:extLst>
              </a:tr>
              <a:tr h="235131"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225058621"/>
                  </a:ext>
                </a:extLst>
              </a:tr>
              <a:tr h="235131"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716543264"/>
                  </a:ext>
                </a:extLst>
              </a:tr>
              <a:tr h="235131"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898833796"/>
                  </a:ext>
                </a:extLst>
              </a:tr>
              <a:tr h="235131"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005045121"/>
                  </a:ext>
                </a:extLst>
              </a:tr>
              <a:tr h="235131"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720497968"/>
                  </a:ext>
                </a:extLst>
              </a:tr>
              <a:tr h="235131"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35131"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35131"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35131"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35131"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35131"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10204692" y="319501"/>
            <a:ext cx="10999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Diagrams</a:t>
            </a:r>
            <a:endParaRPr lang="en-US" sz="16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4112609"/>
              </p:ext>
            </p:extLst>
          </p:nvPr>
        </p:nvGraphicFramePr>
        <p:xfrm>
          <a:off x="3601495" y="253348"/>
          <a:ext cx="599221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9221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290639"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Knowledge 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Organiser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– </a:t>
                      </a:r>
                      <a:endParaRPr lang="en-US" sz="18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1021431" y="319501"/>
            <a:ext cx="116506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Key Terms</a:t>
            </a:r>
            <a:endParaRPr lang="en-US" sz="16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685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1078</TotalTime>
  <Words>7</Words>
  <Application>Microsoft Office PowerPoint</Application>
  <PresentationFormat>Widescreen</PresentationFormat>
  <Paragraphs>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Segoe UI</vt:lpstr>
      <vt:lpstr>Tahoma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Egan</dc:creator>
  <cp:lastModifiedBy>Sue Bielby</cp:lastModifiedBy>
  <cp:revision>47</cp:revision>
  <dcterms:created xsi:type="dcterms:W3CDTF">2017-07-13T09:18:48Z</dcterms:created>
  <dcterms:modified xsi:type="dcterms:W3CDTF">2019-05-28T09:35:24Z</dcterms:modified>
</cp:coreProperties>
</file>