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4" d="100"/>
          <a:sy n="64" d="100"/>
        </p:scale>
        <p:origin x="102" y="2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F5877D7-8EEC-48BB-85AE-79541CA5B74E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C23BB9C-5ECC-4CCC-8A84-252EA9D7930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606964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7D110DA-9799-4B44-B934-27E2324E75F9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071629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08468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934517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88941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18748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53337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0120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853944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88837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277600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940824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014266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EF70B1-5BB4-4303-B203-B017E49EEFF9}" type="datetimeFigureOut">
              <a:rPr lang="en-GB" smtClean="0"/>
              <a:t>28/05/2019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FB8243-9340-450A-8CCD-DE79CD97F8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502098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87910265"/>
              </p:ext>
            </p:extLst>
          </p:nvPr>
        </p:nvGraphicFramePr>
        <p:xfrm>
          <a:off x="222068" y="658055"/>
          <a:ext cx="5826035" cy="58344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4141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28461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200405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292727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200405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256795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287383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1400" dirty="0" smtClean="0">
                        <a:solidFill>
                          <a:schemeClr val="tx1"/>
                        </a:solidFill>
                        <a:latin typeface="Tahoma"/>
                        <a:cs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287383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200405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269858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8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890864953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530695201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215330819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795408158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225058621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716543264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898833796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005045121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720497968"/>
                  </a:ext>
                </a:extLst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235131"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Tahoma"/>
                      </a:endParaRPr>
                    </a:p>
                  </a:txBody>
                  <a:tcPr marL="12700" marR="12700" marT="12700" marB="0" anchor="ctr"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10204692" y="319501"/>
            <a:ext cx="1099981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6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Diagrams</a:t>
            </a:r>
            <a:endParaRPr lang="en-US" sz="16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4112609"/>
              </p:ext>
            </p:extLst>
          </p:nvPr>
        </p:nvGraphicFramePr>
        <p:xfrm>
          <a:off x="3601495" y="253348"/>
          <a:ext cx="5992210" cy="365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9221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290639">
                <a:tc>
                  <a:txBody>
                    <a:bodyPr/>
                    <a:lstStyle/>
                    <a:p>
                      <a:pPr algn="l"/>
                      <a:r>
                        <a:rPr lang="en-US" sz="1800" dirty="0" smtClean="0">
                          <a:solidFill>
                            <a:schemeClr val="tx1"/>
                          </a:solidFill>
                          <a:latin typeface="Segoe UI" panose="020B0502040204020203" pitchFamily="34" charset="0"/>
                          <a:ea typeface="Segoe UI" panose="020B0502040204020203" pitchFamily="34" charset="0"/>
                          <a:cs typeface="Segoe UI" panose="020B0502040204020203" pitchFamily="34" charset="0"/>
                        </a:rPr>
                        <a:t>Knowledge </a:t>
                      </a:r>
                      <a:r>
                        <a:rPr lang="en-US" sz="1800" dirty="0" err="1" smtClean="0">
                          <a:solidFill>
                            <a:schemeClr val="tx1"/>
                          </a:solidFill>
                          <a:latin typeface="Segoe UI" panose="020B0502040204020203" pitchFamily="34" charset="0"/>
                          <a:ea typeface="Segoe UI" panose="020B0502040204020203" pitchFamily="34" charset="0"/>
                          <a:cs typeface="Segoe UI" panose="020B0502040204020203" pitchFamily="34" charset="0"/>
                        </a:rPr>
                        <a:t>Organiser</a:t>
                      </a:r>
                      <a:r>
                        <a:rPr lang="en-US" sz="1800" baseline="0" dirty="0" smtClean="0">
                          <a:solidFill>
                            <a:schemeClr val="tx1"/>
                          </a:solidFill>
                          <a:latin typeface="Segoe UI" panose="020B0502040204020203" pitchFamily="34" charset="0"/>
                          <a:ea typeface="Segoe UI" panose="020B0502040204020203" pitchFamily="34" charset="0"/>
                          <a:cs typeface="Segoe UI" panose="020B0502040204020203" pitchFamily="34" charset="0"/>
                        </a:rPr>
                        <a:t> – </a:t>
                      </a:r>
                      <a:endParaRPr lang="en-US" sz="1800" dirty="0">
                        <a:solidFill>
                          <a:schemeClr val="tx1"/>
                        </a:solidFill>
                        <a:latin typeface="Segoe UI" panose="020B0502040204020203" pitchFamily="34" charset="0"/>
                        <a:ea typeface="Segoe UI" panose="020B0502040204020203" pitchFamily="34" charset="0"/>
                        <a:cs typeface="Segoe UI" panose="020B0502040204020203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0" name="Rectangle 9"/>
          <p:cNvSpPr/>
          <p:nvPr/>
        </p:nvSpPr>
        <p:spPr>
          <a:xfrm>
            <a:off x="1021431" y="319501"/>
            <a:ext cx="1165063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600" b="1" dirty="0" smtClean="0">
                <a:latin typeface="Segoe UI" panose="020B0502040204020203" pitchFamily="34" charset="0"/>
                <a:ea typeface="Segoe UI" panose="020B0502040204020203" pitchFamily="34" charset="0"/>
                <a:cs typeface="Segoe UI" panose="020B0502040204020203" pitchFamily="34" charset="0"/>
              </a:rPr>
              <a:t>Key Terms</a:t>
            </a:r>
            <a:endParaRPr lang="en-US" sz="1600" dirty="0">
              <a:latin typeface="Segoe UI" panose="020B0502040204020203" pitchFamily="34" charset="0"/>
              <a:ea typeface="Segoe UI" panose="020B0502040204020203" pitchFamily="34" charset="0"/>
              <a:cs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6852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1078</TotalTime>
  <Words>7</Words>
  <Application>Microsoft Office PowerPoint</Application>
  <PresentationFormat>Widescreen</PresentationFormat>
  <Paragraphs>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Segoe UI</vt:lpstr>
      <vt:lpstr>Tahoma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Jessica Egan</dc:creator>
  <cp:lastModifiedBy>Sue Bielby</cp:lastModifiedBy>
  <cp:revision>47</cp:revision>
  <dcterms:created xsi:type="dcterms:W3CDTF">2017-07-13T09:18:48Z</dcterms:created>
  <dcterms:modified xsi:type="dcterms:W3CDTF">2019-05-28T09:35:24Z</dcterms:modified>
</cp:coreProperties>
</file>

<file path=docProps/thumbnail.jpeg>
</file>