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2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39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138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70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19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22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31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97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59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3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8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B9E17-21AC-49DA-9A71-DA698A58F389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C96A8-9749-42FF-B5F9-2ABFDE0003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67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1CCD0-7D08-4FCB-A40C-010E9A7A62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235132"/>
            <a:ext cx="10881360" cy="860496"/>
          </a:xfrm>
        </p:spPr>
        <p:txBody>
          <a:bodyPr>
            <a:normAutofit/>
          </a:bodyPr>
          <a:lstStyle/>
          <a:p>
            <a:r>
              <a:rPr lang="en-GB" sz="5500" b="1" u="sng" dirty="0">
                <a:latin typeface="Century Gothic" panose="020B0502020202020204" pitchFamily="34" charset="0"/>
              </a:rPr>
              <a:t>Map Skills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E9E012D-8154-4B11-AC7B-897A9539A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753" y="1463629"/>
            <a:ext cx="6151449" cy="790243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3000" b="1" dirty="0">
                <a:latin typeface="Century Gothic" panose="020B0502020202020204" pitchFamily="34" charset="0"/>
              </a:rPr>
              <a:t>4 Figure Grid References-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C1B16C2-B355-4C76-8093-30BCFA292EBD}"/>
              </a:ext>
            </a:extLst>
          </p:cNvPr>
          <p:cNvSpPr txBox="1">
            <a:spLocks/>
          </p:cNvSpPr>
          <p:nvPr/>
        </p:nvSpPr>
        <p:spPr>
          <a:xfrm>
            <a:off x="6493397" y="1463628"/>
            <a:ext cx="6151450" cy="7902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1280160" rtl="0" eaLnBrk="1" latinLnBrk="0" hangingPunct="1">
              <a:lnSpc>
                <a:spcPct val="90000"/>
              </a:lnSpc>
              <a:spcBef>
                <a:spcPts val="1400"/>
              </a:spcBef>
              <a:buFont typeface="Arial" panose="020B0604020202020204" pitchFamily="34" charset="0"/>
              <a:buNone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b="1" dirty="0">
                <a:latin typeface="Century Gothic" panose="020B0502020202020204" pitchFamily="34" charset="0"/>
              </a:rPr>
              <a:t>6 Figure Grid References-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F5AC941-4D08-4E5E-9AFE-B9C6E847A488}"/>
              </a:ext>
            </a:extLst>
          </p:cNvPr>
          <p:cNvSpPr/>
          <p:nvPr/>
        </p:nvSpPr>
        <p:spPr>
          <a:xfrm>
            <a:off x="347242" y="14221"/>
            <a:ext cx="3576576" cy="13023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Geog.1 </a:t>
            </a:r>
            <a:r>
              <a:rPr lang="en-GB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pg</a:t>
            </a:r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 25/25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New Foundations </a:t>
            </a:r>
            <a:r>
              <a:rPr lang="en-GB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pg</a:t>
            </a:r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 114-117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1EC8A5B-54B0-4B84-8A7B-87CCB96F9C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74" t="14641" r="39591" b="7364"/>
          <a:stretch/>
        </p:blipFill>
        <p:spPr>
          <a:xfrm>
            <a:off x="347242" y="2000842"/>
            <a:ext cx="5479868" cy="73652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5A8A305-8FB2-48A7-9F58-DABBCF157B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26" t="16078" r="32837" b="19804"/>
          <a:stretch/>
        </p:blipFill>
        <p:spPr>
          <a:xfrm>
            <a:off x="6637758" y="2000842"/>
            <a:ext cx="5816600" cy="44888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8BEB036-12CD-4FCA-A167-2D561613BB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931" t="15352" r="33263" b="50000"/>
          <a:stretch/>
        </p:blipFill>
        <p:spPr>
          <a:xfrm>
            <a:off x="6637758" y="6604001"/>
            <a:ext cx="5479868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4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1B16C2-B355-4C76-8093-30BCFA292EBD}"/>
              </a:ext>
            </a:extLst>
          </p:cNvPr>
          <p:cNvSpPr txBox="1">
            <a:spLocks/>
          </p:cNvSpPr>
          <p:nvPr/>
        </p:nvSpPr>
        <p:spPr>
          <a:xfrm>
            <a:off x="6493397" y="1463628"/>
            <a:ext cx="6151450" cy="7902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1280160" rtl="0" eaLnBrk="1" latinLnBrk="0" hangingPunct="1">
              <a:lnSpc>
                <a:spcPct val="90000"/>
              </a:lnSpc>
              <a:spcBef>
                <a:spcPts val="1400"/>
              </a:spcBef>
              <a:buFont typeface="Arial" panose="020B0604020202020204" pitchFamily="34" charset="0"/>
              <a:buNone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b="1" dirty="0">
                <a:latin typeface="Century Gothic" panose="020B0502020202020204" pitchFamily="34" charset="0"/>
              </a:rPr>
              <a:t>Scale-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8A4C10F-E35F-4297-B721-4BAF21B88208}"/>
              </a:ext>
            </a:extLst>
          </p:cNvPr>
          <p:cNvSpPr txBox="1">
            <a:spLocks/>
          </p:cNvSpPr>
          <p:nvPr/>
        </p:nvSpPr>
        <p:spPr>
          <a:xfrm>
            <a:off x="156753" y="1463628"/>
            <a:ext cx="6130058" cy="5980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1280160" rtl="0" eaLnBrk="1" latinLnBrk="0" hangingPunct="1">
              <a:lnSpc>
                <a:spcPct val="90000"/>
              </a:lnSpc>
              <a:spcBef>
                <a:spcPts val="1400"/>
              </a:spcBef>
              <a:buFont typeface="Arial" panose="020B0604020202020204" pitchFamily="34" charset="0"/>
              <a:buNone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b="1" dirty="0">
                <a:latin typeface="Century Gothic" panose="020B0502020202020204" pitchFamily="34" charset="0"/>
              </a:rPr>
              <a:t>Map Symbols-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D3E8229-6DFA-4EF8-8D40-6C034C275628}"/>
              </a:ext>
            </a:extLst>
          </p:cNvPr>
          <p:cNvSpPr txBox="1">
            <a:spLocks/>
          </p:cNvSpPr>
          <p:nvPr/>
        </p:nvSpPr>
        <p:spPr>
          <a:xfrm>
            <a:off x="960120" y="235132"/>
            <a:ext cx="10881360" cy="8604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2801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500" b="1" u="sng" dirty="0">
                <a:latin typeface="Century Gothic" panose="020B0502020202020204" pitchFamily="34" charset="0"/>
              </a:rPr>
              <a:t>Map Skills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8E1BCD3-1E45-4341-BCEC-424ECFA274E4}"/>
              </a:ext>
            </a:extLst>
          </p:cNvPr>
          <p:cNvSpPr/>
          <p:nvPr/>
        </p:nvSpPr>
        <p:spPr>
          <a:xfrm>
            <a:off x="347242" y="14221"/>
            <a:ext cx="3576576" cy="13023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Geog.1 </a:t>
            </a:r>
            <a:r>
              <a:rPr lang="en-GB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pg</a:t>
            </a:r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 26-33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New Foundations </a:t>
            </a:r>
            <a:r>
              <a:rPr lang="en-GB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pg</a:t>
            </a:r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 112-124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0ACB344-11DF-4FEA-8B1E-389EB7A5C356}"/>
              </a:ext>
            </a:extLst>
          </p:cNvPr>
          <p:cNvGrpSpPr/>
          <p:nvPr/>
        </p:nvGrpSpPr>
        <p:grpSpPr>
          <a:xfrm>
            <a:off x="156753" y="5434735"/>
            <a:ext cx="6151451" cy="3931332"/>
            <a:chOff x="156753" y="5434735"/>
            <a:chExt cx="6151451" cy="3931332"/>
          </a:xfrm>
        </p:grpSpPr>
        <p:sp>
          <p:nvSpPr>
            <p:cNvPr id="10" name="Subtitle 2">
              <a:extLst>
                <a:ext uri="{FF2B5EF4-FFF2-40B4-BE49-F238E27FC236}">
                  <a16:creationId xmlns:a16="http://schemas.microsoft.com/office/drawing/2014/main" id="{ED129BCF-1C3C-425B-9909-CE1B5D6A529A}"/>
                </a:ext>
              </a:extLst>
            </p:cNvPr>
            <p:cNvSpPr txBox="1">
              <a:spLocks/>
            </p:cNvSpPr>
            <p:nvPr/>
          </p:nvSpPr>
          <p:spPr>
            <a:xfrm>
              <a:off x="156754" y="5434735"/>
              <a:ext cx="6151450" cy="39313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280160" rtl="0" eaLnBrk="1" latinLnBrk="0" hangingPunct="1">
                <a:lnSpc>
                  <a:spcPct val="90000"/>
                </a:lnSpc>
                <a:spcBef>
                  <a:spcPts val="1400"/>
                </a:spcBef>
                <a:buFont typeface="Arial" panose="020B0604020202020204" pitchFamily="34" charset="0"/>
                <a:buNone/>
                <a:defRPr sz="33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4008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8016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52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92024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2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56032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2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20040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2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84048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2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48056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2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20640" indent="0" algn="ctr" defTabSz="1280160" rtl="0" eaLnBrk="1" latinLnBrk="0" hangingPunct="1">
                <a:lnSpc>
                  <a:spcPct val="90000"/>
                </a:lnSpc>
                <a:spcBef>
                  <a:spcPts val="700"/>
                </a:spcBef>
                <a:buFont typeface="Arial" panose="020B0604020202020204" pitchFamily="34" charset="0"/>
                <a:buNone/>
                <a:defRPr sz="22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000" b="1" dirty="0">
                  <a:latin typeface="Century Gothic" panose="020B0502020202020204" pitchFamily="34" charset="0"/>
                </a:rPr>
                <a:t>Height-</a:t>
              </a:r>
            </a:p>
            <a:p>
              <a:pPr algn="l"/>
              <a:r>
                <a:rPr lang="en-GB" sz="1800" dirty="0">
                  <a:latin typeface="Century Gothic" panose="020B0502020202020204" pitchFamily="34" charset="0"/>
                </a:rPr>
                <a:t>What are the three ways that show relief on a map?</a:t>
              </a:r>
              <a:endParaRPr lang="en-GB" sz="2400" dirty="0">
                <a:latin typeface="Century Gothic" panose="020B0502020202020204" pitchFamily="34" charset="0"/>
              </a:endParaRPr>
            </a:p>
            <a:p>
              <a:endParaRPr lang="en-GB" sz="2400" dirty="0">
                <a:latin typeface="Century Gothic" panose="020B0502020202020204" pitchFamily="34" charset="0"/>
              </a:endParaRPr>
            </a:p>
            <a:p>
              <a:endParaRPr lang="en-GB" sz="2400" dirty="0">
                <a:latin typeface="Century Gothic" panose="020B0502020202020204" pitchFamily="34" charset="0"/>
              </a:endParaRPr>
            </a:p>
            <a:p>
              <a:endParaRPr lang="en-GB" sz="2400" dirty="0">
                <a:latin typeface="Century Gothic" panose="020B0502020202020204" pitchFamily="34" charset="0"/>
              </a:endParaRPr>
            </a:p>
            <a:p>
              <a:pPr algn="l"/>
              <a:endParaRPr lang="en-GB" sz="2400" dirty="0">
                <a:latin typeface="Century Gothic" panose="020B0502020202020204" pitchFamily="34" charset="0"/>
              </a:endParaRPr>
            </a:p>
            <a:p>
              <a:pPr algn="l"/>
              <a:endParaRPr lang="en-GB" sz="2400" dirty="0">
                <a:latin typeface="Century Gothic" panose="020B0502020202020204" pitchFamily="34" charset="0"/>
              </a:endParaRPr>
            </a:p>
            <a:p>
              <a:pPr algn="l"/>
              <a:endParaRPr lang="en-GB" sz="2400" dirty="0">
                <a:latin typeface="Century Gothic" panose="020B0502020202020204" pitchFamily="34" charset="0"/>
              </a:endParaRPr>
            </a:p>
            <a:p>
              <a:pPr algn="l"/>
              <a:endParaRPr lang="en-GB" sz="2400" dirty="0">
                <a:latin typeface="Century Gothic" panose="020B0502020202020204" pitchFamily="34" charset="0"/>
              </a:endParaRPr>
            </a:p>
            <a:p>
              <a:pPr algn="l"/>
              <a:endParaRPr lang="en-GB" sz="2400" dirty="0">
                <a:latin typeface="Century Gothic" panose="020B0502020202020204" pitchFamily="34" charset="0"/>
              </a:endParaRPr>
            </a:p>
            <a:p>
              <a:pPr algn="l"/>
              <a:endParaRPr lang="en-GB" sz="2400" dirty="0">
                <a:latin typeface="Century Gothic" panose="020B0502020202020204" pitchFamily="34" charset="0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CD09074-C1D6-495E-BDA4-AD6D8F556E93}"/>
                </a:ext>
              </a:extLst>
            </p:cNvPr>
            <p:cNvSpPr/>
            <p:nvPr/>
          </p:nvSpPr>
          <p:spPr>
            <a:xfrm>
              <a:off x="156753" y="6400800"/>
              <a:ext cx="2037807" cy="29652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A3663D-59CA-4BDC-94E9-AC4644B88BAA}"/>
                </a:ext>
              </a:extLst>
            </p:cNvPr>
            <p:cNvSpPr/>
            <p:nvPr/>
          </p:nvSpPr>
          <p:spPr>
            <a:xfrm>
              <a:off x="2194560" y="6400800"/>
              <a:ext cx="2056821" cy="29652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77850CD-1DB7-4898-9249-1A61D53C72EA}"/>
                </a:ext>
              </a:extLst>
            </p:cNvPr>
            <p:cNvSpPr/>
            <p:nvPr/>
          </p:nvSpPr>
          <p:spPr>
            <a:xfrm>
              <a:off x="4251381" y="6400800"/>
              <a:ext cx="2056822" cy="29652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Subtitle 2">
            <a:extLst>
              <a:ext uri="{FF2B5EF4-FFF2-40B4-BE49-F238E27FC236}">
                <a16:creationId xmlns:a16="http://schemas.microsoft.com/office/drawing/2014/main" id="{5EADF57E-2D39-40BB-824D-E7C9EDAFC915}"/>
              </a:ext>
            </a:extLst>
          </p:cNvPr>
          <p:cNvSpPr txBox="1">
            <a:spLocks/>
          </p:cNvSpPr>
          <p:nvPr/>
        </p:nvSpPr>
        <p:spPr>
          <a:xfrm>
            <a:off x="3054355" y="2061693"/>
            <a:ext cx="3232456" cy="32418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1280160" rtl="0" eaLnBrk="1" latinLnBrk="0" hangingPunct="1">
              <a:lnSpc>
                <a:spcPct val="90000"/>
              </a:lnSpc>
              <a:spcBef>
                <a:spcPts val="1400"/>
              </a:spcBef>
              <a:buFont typeface="Arial" panose="020B0604020202020204" pitchFamily="34" charset="0"/>
              <a:buNone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800" dirty="0">
              <a:latin typeface="Century Gothic" panose="020B0502020202020204" pitchFamily="34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52C31DB1-1930-41B5-94EC-D07D4236D0BA}"/>
              </a:ext>
            </a:extLst>
          </p:cNvPr>
          <p:cNvSpPr txBox="1">
            <a:spLocks/>
          </p:cNvSpPr>
          <p:nvPr/>
        </p:nvSpPr>
        <p:spPr>
          <a:xfrm>
            <a:off x="156753" y="2061693"/>
            <a:ext cx="2897602" cy="32418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1280160" rtl="0" eaLnBrk="1" latinLnBrk="0" hangingPunct="1">
              <a:lnSpc>
                <a:spcPct val="90000"/>
              </a:lnSpc>
              <a:spcBef>
                <a:spcPts val="1400"/>
              </a:spcBef>
              <a:buFont typeface="Arial" panose="020B0604020202020204" pitchFamily="34" charset="0"/>
              <a:buNone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indent="0" algn="ctr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None/>
              <a:defRPr sz="2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>
                <a:latin typeface="Century Gothic" panose="020B0502020202020204" pitchFamily="34" charset="0"/>
              </a:rPr>
              <a:t>Draw and name up to 10 other different map symbols: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7CEB898-3ACD-47BC-BE14-CEE8F2ED49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0" t="26720" r="60268" b="5638"/>
          <a:stretch/>
        </p:blipFill>
        <p:spPr>
          <a:xfrm>
            <a:off x="3147219" y="2152307"/>
            <a:ext cx="3046728" cy="22257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DA8D28C-91BC-4756-92EE-E7643C8AFF49}"/>
              </a:ext>
            </a:extLst>
          </p:cNvPr>
          <p:cNvSpPr txBox="1"/>
          <p:nvPr/>
        </p:nvSpPr>
        <p:spPr>
          <a:xfrm>
            <a:off x="156752" y="6431578"/>
            <a:ext cx="43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entury Gothic" panose="020B0502020202020204" pitchFamily="34" charset="0"/>
              </a:rPr>
              <a:t>1.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D3C426-18F7-4CEB-AD3C-7013D93F847D}"/>
              </a:ext>
            </a:extLst>
          </p:cNvPr>
          <p:cNvSpPr txBox="1"/>
          <p:nvPr/>
        </p:nvSpPr>
        <p:spPr>
          <a:xfrm>
            <a:off x="2213573" y="6431578"/>
            <a:ext cx="43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entury Gothic" panose="020B0502020202020204" pitchFamily="34" charset="0"/>
              </a:rPr>
              <a:t>2.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2C44B6-4F6E-4476-8467-A4DA104D01C8}"/>
              </a:ext>
            </a:extLst>
          </p:cNvPr>
          <p:cNvSpPr txBox="1"/>
          <p:nvPr/>
        </p:nvSpPr>
        <p:spPr>
          <a:xfrm>
            <a:off x="4270394" y="6431578"/>
            <a:ext cx="43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entury Gothic" panose="020B0502020202020204" pitchFamily="34" charset="0"/>
              </a:rPr>
              <a:t>3.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3B37DB-094F-4BA0-B2F0-897B8064AF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07" t="19441" r="68686" b="9727"/>
          <a:stretch/>
        </p:blipFill>
        <p:spPr>
          <a:xfrm>
            <a:off x="7243519" y="1970254"/>
            <a:ext cx="4865751" cy="739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62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63</Words>
  <Application>Microsoft Office PowerPoint</Application>
  <PresentationFormat>A3 Paper (297x420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Map Skills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Stoddart</dc:creator>
  <cp:lastModifiedBy>Jack Stoddart</cp:lastModifiedBy>
  <cp:revision>54</cp:revision>
  <cp:lastPrinted>2020-01-27T11:34:12Z</cp:lastPrinted>
  <dcterms:created xsi:type="dcterms:W3CDTF">2020-01-23T08:21:59Z</dcterms:created>
  <dcterms:modified xsi:type="dcterms:W3CDTF">2020-01-27T11:49:57Z</dcterms:modified>
</cp:coreProperties>
</file>