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7" r:id="rId4"/>
    <p:sldId id="285" r:id="rId5"/>
    <p:sldId id="288" r:id="rId6"/>
    <p:sldId id="289" r:id="rId7"/>
    <p:sldId id="290" r:id="rId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37C26-92B5-4DEF-935E-0FAE86144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F5A118-04DD-4109-A4D6-695DE8635D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AF225-9C0C-4181-832D-ADAC7D2D2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DE2C4-CF4B-47CF-9ECC-BCD99A150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4AD32-747D-4D32-85FD-281A4322A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60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3FF5F-F9AA-4817-B585-E71CA824A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15ED20-F4AB-4CFE-9C97-BE5ABD0CF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D3B54-A30E-4D5F-A990-D20754CFF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DCEE1-D3D9-4545-A38E-F90FD5D9F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3126A-EA29-4E29-942E-F1A541674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30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A89F66-2EF8-459E-94E5-A0242E1B39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8A97DE-A170-4602-A992-D1F35F6F89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D100C-95FF-453B-AACD-A617DF298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8E65D-1107-4109-B9F5-07650EC0A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9763E-8109-4534-907B-F444FD473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175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7AFD0-25E9-4C5A-85DE-91880AEB7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664CC-C70F-42A9-9485-A2C9FA150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7EC66-C500-42CC-AC32-7CFCBC889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D74A7-19C2-48D7-ADA8-05815885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DFF21-E650-4F7E-891E-F2499E79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8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66BD1-A3BF-4219-9260-2AD155697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17BDC6-199A-43AA-BCE6-6F404B388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C954-7151-4E2F-8F41-820C6FD56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CCD8E-F7DC-4F88-AD1E-2701A867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7476B-9542-4357-9F38-CCEE376EA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265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9536-1157-4317-83DA-BD14031B1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8A851-3A6A-4D5D-B5FC-95E6FBE59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F2B24-2983-494A-94C3-0A969DA26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80F57F-62DF-4597-BBF9-65DB94C61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CD4FDD-9551-4603-9322-176F3665D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D430E-45D6-47A4-B770-4EAB529E0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85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0704C-21FD-4B19-A7CA-C370236BB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DDBA3-A6DA-4046-AE08-7820DF096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72013-7400-47FB-812F-B0DE02576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F376DE-DF40-4B3E-9126-FE8506321D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500156-E5B8-4E68-9A75-DD0F642830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ED9C72-CB75-4CAD-808A-73B5DDD87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5CF844-4F85-43E5-9D8D-CB2293C45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F96F01-1F30-476B-B1BE-3FC75E856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69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048B5-47FB-4BFF-9278-21EF13350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CAF49B-FA6C-423D-B96C-8286A498A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D35149-AE27-4DFD-B228-B6D55C53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0E3B43-BA9C-4704-AB59-C1207A69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87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15DB98-2C54-423E-8749-A2A3816BD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7AA83B-A6E9-4D84-BD60-243EBDF76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295922-71F3-4FB4-979D-B3F03ACAA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951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E6901-7D63-41E2-B037-3D95CEEFF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AF21F-1ABF-4139-B1D6-41AA9411C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A6715F-A6FC-46B7-B213-37905AAC1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F08ED-5AC1-4AF1-BA3B-A3F6F6A58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FB2ED-A0A1-4370-9955-64CE5473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E1936B-D15D-485A-95A7-C4CC872D1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17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9A316-A67A-48CA-96E6-BE78CDB95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E1F10A-18E7-411F-A8B0-AA6DE2B814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751627-3715-4800-A40D-261623C4D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91404-BB9C-4A21-A8BC-7CC9C9C1F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AC30D4-9A1E-4BB3-96FB-34F4A166A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8B20E-FECD-43CC-97B7-40574687A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66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63467C-18F0-421E-B02E-215A2E342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7DA918-BEC9-4410-B06D-487DC2763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8B2B0-6127-44D4-8296-AEE8C64889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41C68-3204-4063-9D03-5D98C8BD746B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9575C-C6D0-467C-B96C-3FC438FDF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EFA3-37FC-4B1A-824B-8D48BF346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2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let.com/_7wzbfh?x=1jqt&amp;i=2658h3" TargetMode="External"/><Relationship Id="rId2" Type="http://schemas.openxmlformats.org/officeDocument/2006/relationships/hyperlink" Target="https://quizlet.com/_7s0dh0?x=1jqt&amp;i=2658h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quizlet.com/_7xbvos?x=1qqt&amp;i=2658h3" TargetMode="External"/><Relationship Id="rId4" Type="http://schemas.openxmlformats.org/officeDocument/2006/relationships/hyperlink" Target="https://quizlet.com/_7xbuzr?x=1qqt&amp;i=2658h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3767094-E496-564C-985D-67689AEC099C}"/>
              </a:ext>
            </a:extLst>
          </p:cNvPr>
          <p:cNvSpPr txBox="1"/>
          <p:nvPr/>
        </p:nvSpPr>
        <p:spPr>
          <a:xfrm>
            <a:off x="1035626" y="170231"/>
            <a:ext cx="10120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>
                <a:solidFill>
                  <a:srgbClr val="FF0000"/>
                </a:solidFill>
                <a:latin typeface="Comic Sans MS" panose="030F0902030302020204" pitchFamily="66" charset="0"/>
              </a:rPr>
              <a:t>Revision Checklist – tick off once 100% confident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3CCF557-E26D-4611-82E5-32D39DF1D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327419"/>
              </p:ext>
            </p:extLst>
          </p:nvPr>
        </p:nvGraphicFramePr>
        <p:xfrm>
          <a:off x="1854199" y="755006"/>
          <a:ext cx="8483600" cy="5944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13683">
                  <a:extLst>
                    <a:ext uri="{9D8B030D-6E8A-4147-A177-3AD203B41FA5}">
                      <a16:colId xmlns:a16="http://schemas.microsoft.com/office/drawing/2014/main" val="3787756947"/>
                    </a:ext>
                  </a:extLst>
                </a:gridCol>
                <a:gridCol w="1069917">
                  <a:extLst>
                    <a:ext uri="{9D8B030D-6E8A-4147-A177-3AD203B41FA5}">
                      <a16:colId xmlns:a16="http://schemas.microsoft.com/office/drawing/2014/main" val="1146761700"/>
                    </a:ext>
                  </a:extLst>
                </a:gridCol>
              </a:tblGrid>
              <a:tr h="743115">
                <a:tc>
                  <a:txBody>
                    <a:bodyPr/>
                    <a:lstStyle/>
                    <a:p>
                      <a:r>
                        <a:rPr lang="en-GB" sz="2800" b="1" u="none" dirty="0">
                          <a:latin typeface="Comic Sans MS" panose="030F0702030302020204" pitchFamily="66" charset="0"/>
                        </a:rPr>
                        <a:t>You need to know the following topics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u="none" dirty="0">
                          <a:latin typeface="Comic Sans MS" panose="030F0702030302020204" pitchFamily="66" charset="0"/>
                        </a:rPr>
                        <a:t>Check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4647587"/>
                  </a:ext>
                </a:extLst>
              </a:tr>
              <a:tr h="7431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>
                          <a:latin typeface="Comic Sans MS" panose="030F0702030302020204" pitchFamily="66" charset="0"/>
                        </a:rPr>
                        <a:t>School subjects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701829"/>
                  </a:ext>
                </a:extLst>
              </a:tr>
              <a:tr h="7431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>
                          <a:latin typeface="Comic Sans MS" panose="030F0702030302020204" pitchFamily="66" charset="0"/>
                        </a:rPr>
                        <a:t>Opinion phrases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74798"/>
                  </a:ext>
                </a:extLst>
              </a:tr>
              <a:tr h="7431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>
                          <a:latin typeface="Comic Sans MS" panose="030F0702030302020204" pitchFamily="66" charset="0"/>
                        </a:rPr>
                        <a:t>Connectives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991601"/>
                  </a:ext>
                </a:extLst>
              </a:tr>
              <a:tr h="7431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>
                          <a:latin typeface="Comic Sans MS" panose="030F0702030302020204" pitchFamily="66" charset="0"/>
                        </a:rPr>
                        <a:t>Reasons (adjectives)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679506"/>
                  </a:ext>
                </a:extLst>
              </a:tr>
              <a:tr h="743115"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Comic Sans MS" panose="030F0702030302020204" pitchFamily="66" charset="0"/>
                        </a:rPr>
                        <a:t>Telling the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762953"/>
                  </a:ext>
                </a:extLst>
              </a:tr>
              <a:tr h="743115"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Comic Sans MS" panose="030F0702030302020204" pitchFamily="66" charset="0"/>
                        </a:rPr>
                        <a:t>Phrases to describe school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609819"/>
                  </a:ext>
                </a:extLst>
              </a:tr>
              <a:tr h="743115"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Comic Sans MS" panose="030F0702030302020204" pitchFamily="66" charset="0"/>
                        </a:rPr>
                        <a:t>Food for school dinners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8962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811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6EF2D-DA88-2A4D-AF17-43242CE0F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837" y="86545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>
                <a:latin typeface="Comic Sans MS" panose="030F0902030302020204" pitchFamily="66" charset="0"/>
              </a:rPr>
              <a:t>A list of vocab for each topic is on </a:t>
            </a:r>
            <a:br>
              <a:rPr lang="de-DE" dirty="0">
                <a:latin typeface="Comic Sans MS" panose="030F0902030302020204" pitchFamily="66" charset="0"/>
              </a:rPr>
            </a:br>
            <a:r>
              <a:rPr lang="de-DE" dirty="0">
                <a:latin typeface="Comic Sans MS" panose="030F0902030302020204" pitchFamily="66" charset="0"/>
              </a:rPr>
              <a:t>Show My Homework.</a:t>
            </a:r>
            <a:br>
              <a:rPr lang="de-DE" dirty="0">
                <a:latin typeface="Comic Sans MS" panose="030F0902030302020204" pitchFamily="66" charset="0"/>
              </a:rPr>
            </a:br>
            <a:endParaRPr lang="de-DE" dirty="0">
              <a:latin typeface="Comic Sans MS" panose="030F09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9D4A3-6B98-D14C-AB48-54F220952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5837" y="249131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de-DE" sz="3200" dirty="0">
                <a:latin typeface="Comic Sans MS" panose="030F0902030302020204" pitchFamily="66" charset="0"/>
              </a:rPr>
              <a:t>You can also use the following Quizlets to help you learn the </a:t>
            </a:r>
            <a:r>
              <a:rPr lang="de-DE" sz="3200" dirty="0">
                <a:latin typeface="Comic Sans MS" panose="030F0702030302020204" pitchFamily="66" charset="0"/>
              </a:rPr>
              <a:t>vocab</a:t>
            </a:r>
          </a:p>
          <a:p>
            <a:pPr marL="0" indent="0" algn="ctr">
              <a:buNone/>
            </a:pPr>
            <a:endParaRPr lang="de-DE" sz="32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School = </a:t>
            </a:r>
            <a:r>
              <a:rPr lang="en-GB" sz="2400" dirty="0">
                <a:latin typeface="Comic Sans MS" panose="030F0702030302020204" pitchFamily="66" charset="0"/>
                <a:hlinkClick r:id="rId2"/>
              </a:rPr>
              <a:t>https://quizlet.com/_7s0dh0?x=1jqt&amp;i=2658h3</a:t>
            </a:r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Time = </a:t>
            </a:r>
            <a:r>
              <a:rPr lang="en-GB" sz="2400" dirty="0">
                <a:latin typeface="Comic Sans MS" panose="030F0702030302020204" pitchFamily="66" charset="0"/>
                <a:hlinkClick r:id="rId3"/>
              </a:rPr>
              <a:t>https://quizlet.com/_7wzbfh?x=1jqt&amp;i=2658h3</a:t>
            </a:r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School Day = </a:t>
            </a:r>
            <a:r>
              <a:rPr lang="en-GB" sz="2400" dirty="0">
                <a:latin typeface="Comic Sans MS" panose="030F0702030302020204" pitchFamily="66" charset="0"/>
                <a:hlinkClick r:id="rId4"/>
              </a:rPr>
              <a:t>https://quizlet.com/_7xbuzr?x=1qqt&amp;i=2658h3</a:t>
            </a:r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School Dinners = </a:t>
            </a:r>
            <a:r>
              <a:rPr lang="en-GB" sz="2400" u="sng" dirty="0">
                <a:latin typeface="Comic Sans MS" panose="030F0702030302020204" pitchFamily="66" charset="0"/>
                <a:hlinkClick r:id="rId5"/>
              </a:rPr>
              <a:t>https://quizlet.com/_7xbvos?x=1qqt&amp;i=2658h3</a:t>
            </a:r>
            <a:endParaRPr lang="en-GB" sz="2400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de-DE" dirty="0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128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967BD-59D5-4815-BAEF-180B33E7A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125"/>
            <a:ext cx="10515600" cy="1847133"/>
          </a:xfrm>
        </p:spPr>
        <p:txBody>
          <a:bodyPr>
            <a:normAutofit fontScale="90000"/>
          </a:bodyPr>
          <a:lstStyle/>
          <a:p>
            <a:r>
              <a:rPr lang="en-GB" sz="4800" dirty="0">
                <a:latin typeface="Comic Sans MS" panose="030F0702030302020204" pitchFamily="66" charset="0"/>
              </a:rPr>
              <a:t>Complete the knowledge organisers with as many words from each category as you can. Use the example words to help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00C57-72FA-4653-8049-60B99CDA3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38655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i="1" dirty="0">
                <a:latin typeface="Comic Sans MS" panose="030F0702030302020204" pitchFamily="66" charset="0"/>
              </a:rPr>
              <a:t>These knowledge organisers help you to build sentences. Once they are completed you can choose a word from each column and it has built your sentence for you! </a:t>
            </a:r>
          </a:p>
        </p:txBody>
      </p:sp>
    </p:spTree>
    <p:extLst>
      <p:ext uri="{BB962C8B-B14F-4D97-AF65-F5344CB8AC3E}">
        <p14:creationId xmlns:p14="http://schemas.microsoft.com/office/powerpoint/2010/main" val="801866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569" y="948690"/>
            <a:ext cx="2801938" cy="590931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Opinion phrases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err="1">
                <a:latin typeface="Comic Sans MS" panose="030F0702030302020204" pitchFamily="66" charset="0"/>
              </a:rPr>
              <a:t>J’adore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87699" y="909798"/>
            <a:ext cx="3274219" cy="5909310"/>
          </a:xfrm>
          <a:prstGeom prst="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School subjects	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err="1">
                <a:latin typeface="Comic Sans MS" panose="030F0702030302020204" pitchFamily="66" charset="0"/>
              </a:rPr>
              <a:t>l’histoire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4491" y="948690"/>
            <a:ext cx="2907509" cy="590931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Reasons (adjectives)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err="1">
                <a:latin typeface="Comic Sans MS" panose="030F0702030302020204" pitchFamily="66" charset="0"/>
              </a:rPr>
              <a:t>marrant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11CFF1-52EA-4C87-B9B4-2C4360635637}"/>
              </a:ext>
            </a:extLst>
          </p:cNvPr>
          <p:cNvSpPr txBox="1"/>
          <p:nvPr/>
        </p:nvSpPr>
        <p:spPr>
          <a:xfrm>
            <a:off x="6742110" y="909798"/>
            <a:ext cx="2262190" cy="590931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Connectives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car </a:t>
            </a:r>
            <a:r>
              <a:rPr lang="en-GB" dirty="0" err="1">
                <a:latin typeface="Comic Sans MS" panose="030F0702030302020204" pitchFamily="66" charset="0"/>
              </a:rPr>
              <a:t>c’est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815ACD-6EB8-46B2-BAFC-FD67977AE506}"/>
              </a:ext>
            </a:extLst>
          </p:cNvPr>
          <p:cNvSpPr txBox="1"/>
          <p:nvPr/>
        </p:nvSpPr>
        <p:spPr>
          <a:xfrm>
            <a:off x="279400" y="88900"/>
            <a:ext cx="591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Comic Sans MS" panose="030F0702030302020204" pitchFamily="66" charset="0"/>
              </a:rPr>
              <a:t>Opinions of School Subjects</a:t>
            </a:r>
          </a:p>
        </p:txBody>
      </p:sp>
    </p:spTree>
    <p:extLst>
      <p:ext uri="{BB962C8B-B14F-4D97-AF65-F5344CB8AC3E}">
        <p14:creationId xmlns:p14="http://schemas.microsoft.com/office/powerpoint/2010/main" val="2316024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773" y="1059180"/>
            <a:ext cx="2801938" cy="563231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Sentence starter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Il </a:t>
            </a:r>
            <a:r>
              <a:rPr lang="en-GB" dirty="0" err="1">
                <a:latin typeface="Comic Sans MS" panose="030F0702030302020204" pitchFamily="66" charset="0"/>
              </a:rPr>
              <a:t>est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À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8500" y="1050290"/>
            <a:ext cx="4381502" cy="5632311"/>
          </a:xfrm>
          <a:prstGeom prst="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Hour	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err="1">
                <a:latin typeface="Comic Sans MS" panose="030F0702030302020204" pitchFamily="66" charset="0"/>
              </a:rPr>
              <a:t>huit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heures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74791" y="1050290"/>
            <a:ext cx="3948909" cy="5355312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Minutes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cinq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815ACD-6EB8-46B2-BAFC-FD67977AE506}"/>
              </a:ext>
            </a:extLst>
          </p:cNvPr>
          <p:cNvSpPr txBox="1"/>
          <p:nvPr/>
        </p:nvSpPr>
        <p:spPr>
          <a:xfrm>
            <a:off x="279400" y="88900"/>
            <a:ext cx="591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Comic Sans MS" panose="030F0702030302020204" pitchFamily="66" charset="0"/>
              </a:rPr>
              <a:t>Telling the time</a:t>
            </a:r>
          </a:p>
        </p:txBody>
      </p:sp>
    </p:spTree>
    <p:extLst>
      <p:ext uri="{BB962C8B-B14F-4D97-AF65-F5344CB8AC3E}">
        <p14:creationId xmlns:p14="http://schemas.microsoft.com/office/powerpoint/2010/main" val="3801402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773" y="1059180"/>
            <a:ext cx="2801938" cy="535531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Time/ place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À la </a:t>
            </a:r>
            <a:r>
              <a:rPr lang="en-GB" dirty="0" err="1">
                <a:latin typeface="Comic Sans MS" panose="030F0702030302020204" pitchFamily="66" charset="0"/>
              </a:rPr>
              <a:t>cantine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err="1">
                <a:latin typeface="Comic Sans MS" panose="030F0702030302020204" pitchFamily="66" charset="0"/>
              </a:rPr>
              <a:t>Aujourd’hui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8500" y="1050290"/>
            <a:ext cx="4381502" cy="5355312"/>
          </a:xfrm>
          <a:prstGeom prst="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Verb (Action)	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je mange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74791" y="1050290"/>
            <a:ext cx="3948909" cy="5355312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Food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du fromage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815ACD-6EB8-46B2-BAFC-FD67977AE506}"/>
              </a:ext>
            </a:extLst>
          </p:cNvPr>
          <p:cNvSpPr txBox="1"/>
          <p:nvPr/>
        </p:nvSpPr>
        <p:spPr>
          <a:xfrm>
            <a:off x="279400" y="88900"/>
            <a:ext cx="591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Comic Sans MS" panose="030F0702030302020204" pitchFamily="66" charset="0"/>
              </a:rPr>
              <a:t>School Dinners</a:t>
            </a:r>
          </a:p>
        </p:txBody>
      </p:sp>
    </p:spTree>
    <p:extLst>
      <p:ext uri="{BB962C8B-B14F-4D97-AF65-F5344CB8AC3E}">
        <p14:creationId xmlns:p14="http://schemas.microsoft.com/office/powerpoint/2010/main" val="2084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5A866-9E8E-4DF6-ADEC-546AB20A2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Try some sentences yourself. Write as many French sentences about school as you can below using the knowledge organisers.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73984-4FA0-4D26-917E-A37C1B082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E.G </a:t>
            </a:r>
            <a:r>
              <a:rPr lang="en-GB" dirty="0" err="1">
                <a:latin typeface="Comic Sans MS" panose="030F0702030302020204" pitchFamily="66" charset="0"/>
              </a:rPr>
              <a:t>J’adore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l’histoire</a:t>
            </a:r>
            <a:r>
              <a:rPr lang="en-GB" dirty="0">
                <a:latin typeface="Comic Sans MS" panose="030F0702030302020204" pitchFamily="66" charset="0"/>
              </a:rPr>
              <a:t> car </a:t>
            </a:r>
            <a:r>
              <a:rPr lang="en-GB" dirty="0" err="1">
                <a:latin typeface="Comic Sans MS" panose="030F0702030302020204" pitchFamily="66" charset="0"/>
              </a:rPr>
              <a:t>c’est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marrant</a:t>
            </a:r>
            <a:r>
              <a:rPr lang="en-GB" dirty="0">
                <a:latin typeface="Comic Sans MS" panose="030F0702030302020204" pitchFamily="66" charset="0"/>
              </a:rPr>
              <a:t> = I love history because it is funny 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1.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2.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3.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4.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5.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6.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7.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8.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9.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10.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30DCDF-4B4E-4523-B216-DEB524E729E9}"/>
              </a:ext>
            </a:extLst>
          </p:cNvPr>
          <p:cNvSpPr txBox="1"/>
          <p:nvPr/>
        </p:nvSpPr>
        <p:spPr>
          <a:xfrm>
            <a:off x="927100" y="6123543"/>
            <a:ext cx="81163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Challenge = translate the sentence into English once you have finished</a:t>
            </a:r>
          </a:p>
        </p:txBody>
      </p:sp>
    </p:spTree>
    <p:extLst>
      <p:ext uri="{BB962C8B-B14F-4D97-AF65-F5344CB8AC3E}">
        <p14:creationId xmlns:p14="http://schemas.microsoft.com/office/powerpoint/2010/main" val="4289600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295</Words>
  <Application>Microsoft Office PowerPoint</Application>
  <PresentationFormat>Widescreen</PresentationFormat>
  <Paragraphs>215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Office Theme</vt:lpstr>
      <vt:lpstr>PowerPoint Presentation</vt:lpstr>
      <vt:lpstr>A list of vocab for each topic is on  Show My Homework. </vt:lpstr>
      <vt:lpstr>Complete the knowledge organisers with as many words from each category as you can. Use the example words to help you!</vt:lpstr>
      <vt:lpstr>PowerPoint Presentation</vt:lpstr>
      <vt:lpstr>PowerPoint Presentation</vt:lpstr>
      <vt:lpstr>PowerPoint Presentation</vt:lpstr>
      <vt:lpstr>Try some sentences yourself. Write as many French sentences about school as you can below using the knowledge organisers.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Howard</dc:creator>
  <cp:lastModifiedBy>Amy Howard</cp:lastModifiedBy>
  <cp:revision>34</cp:revision>
  <cp:lastPrinted>2019-11-12T16:12:39Z</cp:lastPrinted>
  <dcterms:created xsi:type="dcterms:W3CDTF">2019-10-08T15:44:54Z</dcterms:created>
  <dcterms:modified xsi:type="dcterms:W3CDTF">2020-01-31T09:43:49Z</dcterms:modified>
</cp:coreProperties>
</file>